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</p:sld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mmer Daour" initials="S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40"/>
    <a:srgbClr val="D83B01"/>
    <a:srgbClr val="62402C"/>
    <a:srgbClr val="2B154D"/>
    <a:srgbClr val="5C2D90"/>
    <a:srgbClr val="4F3125"/>
    <a:srgbClr val="000000"/>
    <a:srgbClr val="00188F"/>
    <a:srgbClr val="001363"/>
    <a:srgbClr val="001A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2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8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5DF8-C856-4501-B80E-3FC311EFE3DD}" type="datetimeFigureOut">
              <a:rPr lang="en-US" smtClean="0"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E5EF-83B4-4F56-A68A-610E575CD8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4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5DF8-C856-4501-B80E-3FC311EFE3DD}" type="datetimeFigureOut">
              <a:rPr lang="en-US" smtClean="0"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E5EF-83B4-4F56-A68A-610E575CD8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6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5DF8-C856-4501-B80E-3FC311EFE3DD}" type="datetimeFigureOut">
              <a:rPr lang="en-US" smtClean="0"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E5EF-83B4-4F56-A68A-610E575CD8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7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5DF8-C856-4501-B80E-3FC311EFE3DD}" type="datetimeFigureOut">
              <a:rPr lang="en-US" smtClean="0"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E5EF-83B4-4F56-A68A-610E575CD8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94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5DF8-C856-4501-B80E-3FC311EFE3DD}" type="datetimeFigureOut">
              <a:rPr lang="en-US" smtClean="0"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E5EF-83B4-4F56-A68A-610E575CD8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74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5DF8-C856-4501-B80E-3FC311EFE3DD}" type="datetimeFigureOut">
              <a:rPr lang="en-US" smtClean="0"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E5EF-83B4-4F56-A68A-610E575CD8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1754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5DF8-C856-4501-B80E-3FC311EFE3DD}" type="datetimeFigureOut">
              <a:rPr lang="en-US" smtClean="0"/>
              <a:t>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E5EF-83B4-4F56-A68A-610E575CD8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91237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5DF8-C856-4501-B80E-3FC311EFE3DD}" type="datetimeFigureOut">
              <a:rPr lang="en-US" smtClean="0"/>
              <a:t>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E5EF-83B4-4F56-A68A-610E575CD8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94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5DF8-C856-4501-B80E-3FC311EFE3DD}" type="datetimeFigureOut">
              <a:rPr lang="en-US" smtClean="0"/>
              <a:t>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E5EF-83B4-4F56-A68A-610E575CD8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95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5DF8-C856-4501-B80E-3FC311EFE3DD}" type="datetimeFigureOut">
              <a:rPr lang="en-US" smtClean="0"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E5EF-83B4-4F56-A68A-610E575CD8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89092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5DF8-C856-4501-B80E-3FC311EFE3DD}" type="datetimeFigureOut">
              <a:rPr lang="en-US" smtClean="0"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E5EF-83B4-4F56-A68A-610E575CD8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02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25DF8-C856-4501-B80E-3FC311EFE3DD}" type="datetimeFigureOut">
              <a:rPr lang="en-US" smtClean="0"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BE5EF-83B4-4F56-A68A-610E575CD8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99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924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a story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about …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(Paste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first part of your story here.)</a:t>
            </a:r>
          </a:p>
        </p:txBody>
      </p:sp>
    </p:spTree>
    <p:extLst>
      <p:ext uri="{BB962C8B-B14F-4D97-AF65-F5344CB8AC3E}">
        <p14:creationId xmlns:p14="http://schemas.microsoft.com/office/powerpoint/2010/main" val="172538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8030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(Paste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next part of your story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here.)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03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25981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(And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next part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here.)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70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5981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(And here.)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5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8030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(And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here. If you have more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your story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insert a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slide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61493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tail Document" ma:contentTypeID="0x010100DBD8A864AE004E4198E78D131069369800809252240EE0714D96E96BB7CB753DA1" ma:contentTypeVersion="52" ma:contentTypeDescription="" ma:contentTypeScope="" ma:versionID="43ee567682359441f91db33fd6e2e88c">
  <xsd:schema xmlns:xsd="http://www.w3.org/2001/XMLSchema" xmlns:xs="http://www.w3.org/2001/XMLSchema" xmlns:p="http://schemas.microsoft.com/office/2006/metadata/properties" xmlns:ns1="http://schemas.microsoft.com/sharepoint/v3" xmlns:ns2="230e9df3-be65-4c73-a93b-d1236ebd677e" xmlns:ns3="E90BB81F-E293-4044-9779-0F4FAA496060" xmlns:ns4="e90bb81f-e293-4044-9779-0f4faa496060" xmlns:ns5="0d9b69fd-5ead-4869-bc8f-297e42978397" targetNamespace="http://schemas.microsoft.com/office/2006/metadata/properties" ma:root="true" ma:fieldsID="341a9ee7184154c825530e811573b472" ns1:_="" ns2:_="" ns3:_="" ns4:_="" ns5:_="">
    <xsd:import namespace="http://schemas.microsoft.com/sharepoint/v3"/>
    <xsd:import namespace="230e9df3-be65-4c73-a93b-d1236ebd677e"/>
    <xsd:import namespace="E90BB81F-E293-4044-9779-0F4FAA496060"/>
    <xsd:import namespace="e90bb81f-e293-4044-9779-0f4faa496060"/>
    <xsd:import namespace="0d9b69fd-5ead-4869-bc8f-297e42978397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3:PECategory" minOccurs="0"/>
                <xsd:element ref="ns3:PESubcategory" minOccurs="0"/>
                <xsd:element ref="ns4:ScheduledEndDate" minOccurs="0"/>
                <xsd:element ref="ns4:ScheduledStartDate" minOccurs="0"/>
                <xsd:element ref="ns3:WorkshopName" minOccurs="0"/>
                <xsd:element ref="ns3:WorkshopType" minOccurs="0"/>
                <xsd:element ref="ns3:DocSetFlag" minOccurs="0"/>
                <xsd:element ref="ns4:hb046f3f35e34d9ebd857773745e266d" minOccurs="0"/>
                <xsd:element ref="ns4:nd5e1aac7356444885e9e54f421e72bc" minOccurs="0"/>
                <xsd:element ref="ns4:p81ac53a3b564e13b5934426f7969449" minOccurs="0"/>
                <xsd:element ref="ns4:hac16171423249589840778a543c144c" minOccurs="0"/>
                <xsd:element ref="ns4:m154ce67fd0640579ae38099bd15debb" minOccurs="0"/>
                <xsd:element ref="ns4:SharedWithUsers" minOccurs="0"/>
                <xsd:element ref="ns4:SharedWithDetails" minOccurs="0"/>
                <xsd:element ref="ns4:LastSharedByUser" minOccurs="0"/>
                <xsd:element ref="ns4:LastSharedByTime" minOccurs="0"/>
                <xsd:element ref="ns4:RetailRole1" minOccurs="0"/>
                <xsd:element ref="ns4:StoreNumber" minOccurs="0"/>
                <xsd:element ref="ns5:MediaServiceMetadata" minOccurs="0"/>
                <xsd:element ref="ns5:MediaServiceFastMetadata" minOccurs="0"/>
                <xsd:element ref="ns4:FunctionalArea" minOccurs="0"/>
                <xsd:element ref="ns4:StoreNumber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37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38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" nillable="true" ma:displayName="Taxonomy Catch All Column" ma:description="" ma:hidden="true" ma:list="{ac6e7245-5cc5-4897-b810-db6e7b61d8f4}" ma:internalName="TaxCatchAll" ma:showField="CatchAllData" ma:web="e90bb81f-e293-4044-9779-0f4faa4960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" nillable="true" ma:displayName="Taxonomy Catch All Column1" ma:description="" ma:hidden="true" ma:list="{ac6e7245-5cc5-4897-b810-db6e7b61d8f4}" ma:internalName="TaxCatchAllLabel" ma:readOnly="true" ma:showField="CatchAllDataLabel" ma:web="e90bb81f-e293-4044-9779-0f4faa4960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0BB81F-E293-4044-9779-0F4FAA496060" elementFormDefault="qualified">
    <xsd:import namespace="http://schemas.microsoft.com/office/2006/documentManagement/types"/>
    <xsd:import namespace="http://schemas.microsoft.com/office/infopath/2007/PartnerControls"/>
    <xsd:element name="PECategory" ma:index="4" nillable="true" ma:displayName="P&amp;E Category" ma:format="Dropdown" ma:internalName="PECategory" ma:readOnly="false">
      <xsd:simpleType>
        <xsd:restriction base="dms:Choice">
          <xsd:enumeration value="Admin"/>
          <xsd:enumeration value="Legal Agreements and Forms"/>
          <xsd:enumeration value="Marketing"/>
          <xsd:enumeration value="Programs and Events"/>
        </xsd:restriction>
      </xsd:simpleType>
    </xsd:element>
    <xsd:element name="PESubcategory" ma:index="5" nillable="true" ma:displayName="P&amp;E Subcategory" ma:format="Dropdown" ma:internalName="PESubcategory" ma:readOnly="false">
      <xsd:simpleType>
        <xsd:restriction base="dms:Choice">
          <xsd:enumeration value="Business"/>
          <xsd:enumeration value="Education"/>
          <xsd:enumeration value="Flagship"/>
          <xsd:enumeration value="Program Requirements"/>
          <xsd:enumeration value="General Workshops"/>
          <xsd:enumeration value="Special Events / Launches"/>
          <xsd:enumeration value="Training"/>
          <xsd:enumeration value="Youth"/>
        </xsd:restriction>
      </xsd:simpleType>
    </xsd:element>
    <xsd:element name="WorkshopName" ma:index="8" nillable="true" ma:displayName="Workshop Name" ma:format="Dropdown" ma:internalName="WorkshopName" ma:readOnly="false">
      <xsd:simpleType>
        <xsd:restriction base="dms:Choice">
          <xsd:enumeration value="Cre8tive"/>
          <xsd:enumeration value="DigiGirlz"/>
          <xsd:enumeration value="Fall Camps"/>
          <xsd:enumeration value="Fundamentals of Office"/>
          <xsd:enumeration value="Hour of Code"/>
          <xsd:enumeration value="Microsoft Store for Partners"/>
          <xsd:enumeration value="Partner of the Month"/>
          <xsd:enumeration value="Scout Troops"/>
          <xsd:enumeration value="Seasonal Technology Camps"/>
          <xsd:enumeration value="Spring Camps"/>
          <xsd:enumeration value="Summer Camps"/>
          <xsd:enumeration value="Win the Weekend"/>
          <xsd:enumeration value="Windows 10"/>
          <xsd:enumeration value="Windows Phone"/>
          <xsd:enumeration value="Winter Camps"/>
          <xsd:enumeration value="YouthSpark"/>
        </xsd:restriction>
      </xsd:simpleType>
    </xsd:element>
    <xsd:element name="WorkshopType" ma:index="9" nillable="true" ma:displayName="Workshop Type" ma:format="Dropdown" ma:internalName="WorkshopType" ma:readOnly="false">
      <xsd:simpleType>
        <xsd:restriction base="dms:Choice">
          <xsd:enumeration value="Educators"/>
          <xsd:enumeration value="Youth"/>
          <xsd:enumeration value="Business"/>
          <xsd:enumeration value="Flagship"/>
          <xsd:enumeration value="Special Events/Launches"/>
          <xsd:enumeration value="Public Workshops"/>
          <xsd:enumeration value="Program Requirements"/>
          <xsd:enumeration value="Training"/>
        </xsd:restriction>
      </xsd:simpleType>
    </xsd:element>
    <xsd:element name="DocSetFlag" ma:index="10" nillable="true" ma:displayName="DocSetFlag" ma:default="FALSE" ma:internalName="DocSetFlag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0bb81f-e293-4044-9779-0f4faa496060" elementFormDefault="qualified">
    <xsd:import namespace="http://schemas.microsoft.com/office/2006/documentManagement/types"/>
    <xsd:import namespace="http://schemas.microsoft.com/office/infopath/2007/PartnerControls"/>
    <xsd:element name="ScheduledEndDate" ma:index="6" nillable="true" ma:displayName="Scheduled End Date" ma:format="DateTime" ma:internalName="ScheduledEndDate" ma:readOnly="false">
      <xsd:simpleType>
        <xsd:restriction base="dms:DateTime"/>
      </xsd:simpleType>
    </xsd:element>
    <xsd:element name="ScheduledStartDate" ma:index="7" nillable="true" ma:displayName="Scheduled Start Date" ma:format="DateTime" ma:internalName="ScheduledStartDate" ma:readOnly="false">
      <xsd:simpleType>
        <xsd:restriction base="dms:DateTime"/>
      </xsd:simpleType>
    </xsd:element>
    <xsd:element name="hb046f3f35e34d9ebd857773745e266d" ma:index="15" nillable="true" ma:taxonomy="true" ma:internalName="hb046f3f35e34d9ebd857773745e266d" ma:taxonomyFieldName="Country" ma:displayName="Country" ma:readOnly="false" ma:default="" ma:fieldId="{1b046f3f-35e3-4d9e-bd85-7773745e266d}" ma:taxonomyMulti="true" ma:sspId="e385fb40-52d4-4fae-9c5b-3e8ff8a5878e" ma:termSetId="ff02addd-433e-4baa-a831-22be402789db" ma:anchorId="88f73a58-aa49-4a24-a35c-18be422838c5" ma:open="false" ma:isKeyword="false">
      <xsd:complexType>
        <xsd:sequence>
          <xsd:element ref="pc:Terms" minOccurs="0" maxOccurs="1"/>
        </xsd:sequence>
      </xsd:complexType>
    </xsd:element>
    <xsd:element name="nd5e1aac7356444885e9e54f421e72bc" ma:index="16" nillable="true" ma:taxonomy="true" ma:internalName="nd5e1aac7356444885e9e54f421e72bc" ma:taxonomyFieldName="RetailRole" ma:displayName="Retail Role" ma:readOnly="false" ma:default="" ma:fieldId="{7d5e1aac-7356-4448-85e9-e54f421e72bc}" ma:taxonomyMulti="true" ma:sspId="e385fb40-52d4-4fae-9c5b-3e8ff8a5878e" ma:termSetId="3bbd151c-0e16-426c-97ae-30b1ac7bd5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81ac53a3b564e13b5934426f7969449" ma:index="17" nillable="true" ma:taxonomy="true" ma:internalName="p81ac53a3b564e13b5934426f7969449" ma:taxonomyFieldName="StoreType" ma:displayName="Store Type" ma:readOnly="false" ma:default="" ma:fieldId="{981ac53a-3b56-4e13-b593-4426f7969449}" ma:taxonomyMulti="true" ma:sspId="e385fb40-52d4-4fae-9c5b-3e8ff8a5878e" ma:termSetId="c3c19950-ed66-4b4d-9faa-86a7fd8a54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ac16171423249589840778a543c144c" ma:index="18" nillable="true" ma:taxonomy="true" ma:internalName="hac16171423249589840778a543c144c" ma:taxonomyFieldName="ProgramType" ma:displayName="Program Type" ma:readOnly="false" ma:default="" ma:fieldId="{1ac16171-4232-4958-9840-778a543c144c}" ma:sspId="e385fb40-52d4-4fae-9c5b-3e8ff8a5878e" ma:termSetId="e447a0d5-cdc1-4e4f-8423-8fe92d0de1f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154ce67fd0640579ae38099bd15debb" ma:index="26" nillable="true" ma:taxonomy="true" ma:internalName="m154ce67fd0640579ae38099bd15debb" ma:taxonomyFieldName="RetailDocumentType" ma:displayName="Document Type" ma:default="" ma:fieldId="{6154ce67-fd06-4057-9ae3-8099bd15debb}" ma:sspId="e385fb40-52d4-4fae-9c5b-3e8ff8a5878e" ma:termSetId="f6e64f53-2ba9-4da7-ac3a-c3b81d7812e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2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29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30" nillable="true" ma:displayName="Last Shared By Time" ma:description="" ma:internalName="LastSharedByTime" ma:readOnly="true">
      <xsd:simpleType>
        <xsd:restriction base="dms:DateTime"/>
      </xsd:simpleType>
    </xsd:element>
    <xsd:element name="RetailRole1" ma:index="31" nillable="true" ma:displayName="RetailRole" ma:hidden="true" ma:internalName="RetailRole1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SM"/>
                    <xsd:enumeration value="BDM"/>
                    <xsd:enumeration value="BSS"/>
                    <xsd:enumeration value="CDS"/>
                    <xsd:enumeration value="ICE"/>
                    <xsd:enumeration value="PA"/>
                    <xsd:enumeration value="SA"/>
                    <xsd:enumeration value="SM"/>
                    <xsd:enumeration value="Teach"/>
                    <xsd:enumeration value="TECH"/>
                  </xsd:restriction>
                </xsd:simpleType>
              </xsd:element>
            </xsd:sequence>
          </xsd:extension>
        </xsd:complexContent>
      </xsd:complexType>
    </xsd:element>
    <xsd:element name="StoreNumber" ma:index="32" nillable="true" ma:displayName="StoreNumber" ma:list="{48264b21-2bf6-4d13-a8ad-83f7cd67c933}" ma:internalName="StoreNumber" ma:showField="Store_x0020_Number" ma:web="e90bb81f-e293-4044-9779-0f4faa496060">
      <xsd:simpleType>
        <xsd:restriction base="dms:Lookup"/>
      </xsd:simpleType>
    </xsd:element>
    <xsd:element name="FunctionalArea" ma:index="35" nillable="true" ma:displayName="FunctionalArea" ma:default="All" ma:internalName="FunctionalArea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l"/>
                    <xsd:enumeration value="Answer Desk"/>
                    <xsd:enumeration value="Business"/>
                    <xsd:enumeration value="Culture"/>
                    <xsd:enumeration value="Experiences"/>
                    <xsd:enumeration value="HR"/>
                    <xsd:enumeration value="Inventory"/>
                    <xsd:enumeration value="Merchandising"/>
                    <xsd:enumeration value="Operations"/>
                    <xsd:enumeration value="Programs &amp; Events"/>
                    <xsd:enumeration value="Planogram"/>
                    <xsd:enumeration value="Retail Technology"/>
                  </xsd:restriction>
                </xsd:simpleType>
              </xsd:element>
            </xsd:sequence>
          </xsd:extension>
        </xsd:complexContent>
      </xsd:complexType>
    </xsd:element>
    <xsd:element name="StoreNumbers" ma:index="36" nillable="true" ma:displayName="StoreNumbers" ma:description="Please mention &quot;All&quot; to tag this item/document to all stores, else mention comma separated store numbers" ma:internalName="StoreNumber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9b69fd-5ead-4869-bc8f-297e429783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SetFlag xmlns="E90BB81F-E293-4044-9779-0F4FAA496060">true</DocSetFlag>
    <ScheduledStartDate xmlns="e90bb81f-e293-4044-9779-0f4faa496060">2017-03-10T08:00:00+00:00</ScheduledStartDate>
    <hac16171423249589840778a543c144c xmlns="e90bb81f-e293-4044-9779-0f4faa496060">
      <Terms xmlns="http://schemas.microsoft.com/office/infopath/2007/PartnerControls"/>
    </hac16171423249589840778a543c144c>
    <PESubcategory xmlns="E90BB81F-E293-4044-9779-0F4FAA496060">Youth</PESubcategory>
    <m154ce67fd0640579ae38099bd15debb xmlns="e90bb81f-e293-4044-9779-0f4faa496060">
      <Terms xmlns="http://schemas.microsoft.com/office/infopath/2007/PartnerControls"/>
    </m154ce67fd0640579ae38099bd15debb>
    <RetailRole1 xmlns="e90bb81f-e293-4044-9779-0f4faa496060"/>
    <TaxCatchAll xmlns="230e9df3-be65-4c73-a93b-d1236ebd677e"/>
    <PECategory xmlns="E90BB81F-E293-4044-9779-0F4FAA496060">Programs and Events</PECategory>
    <WorkshopName xmlns="E90BB81F-E293-4044-9779-0F4FAA496060" xsi:nil="true"/>
    <hb046f3f35e34d9ebd857773745e266d xmlns="e90bb81f-e293-4044-9779-0f4faa496060">
      <Terms xmlns="http://schemas.microsoft.com/office/infopath/2007/PartnerControls"/>
    </hb046f3f35e34d9ebd857773745e266d>
    <ScheduledEndDate xmlns="e90bb81f-e293-4044-9779-0f4faa496060">2017-12-31T08:00:00+00:00</ScheduledEndDate>
    <WorkshopType xmlns="E90BB81F-E293-4044-9779-0F4FAA496060" xsi:nil="true"/>
    <nd5e1aac7356444885e9e54f421e72bc xmlns="e90bb81f-e293-4044-9779-0f4faa496060">
      <Terms xmlns="http://schemas.microsoft.com/office/infopath/2007/PartnerControls"/>
    </nd5e1aac7356444885e9e54f421e72bc>
    <p81ac53a3b564e13b5934426f7969449 xmlns="e90bb81f-e293-4044-9779-0f4faa496060">
      <Terms xmlns="http://schemas.microsoft.com/office/infopath/2007/PartnerControls"/>
    </p81ac53a3b564e13b5934426f7969449>
    <StoreNumber xmlns="e90bb81f-e293-4044-9779-0f4faa496060" xsi:nil="true"/>
    <StoreNumbers xmlns="e90bb81f-e293-4044-9779-0f4faa496060">All</StoreNumbers>
    <FunctionalArea xmlns="e90bb81f-e293-4044-9779-0f4faa496060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DC09D5F-7CBA-458E-94DF-5E3A5C2BA9AD}"/>
</file>

<file path=customXml/itemProps2.xml><?xml version="1.0" encoding="utf-8"?>
<ds:datastoreItem xmlns:ds="http://schemas.openxmlformats.org/officeDocument/2006/customXml" ds:itemID="{AC994CFB-D2E2-493D-9717-06B95C05C499}"/>
</file>

<file path=customXml/itemProps3.xml><?xml version="1.0" encoding="utf-8"?>
<ds:datastoreItem xmlns:ds="http://schemas.openxmlformats.org/officeDocument/2006/customXml" ds:itemID="{43A77783-6B4B-4462-841F-BD7D09ADAD0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2812</TotalTime>
  <Words>44</Words>
  <Application>Microsoft Office PowerPoint</Application>
  <PresentationFormat>Custom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This is a story about …  (Paste the first part of your story here.)</vt:lpstr>
      <vt:lpstr>(Paste the next part of your story here.)</vt:lpstr>
      <vt:lpstr>(And the next part here.)</vt:lpstr>
      <vt:lpstr>(And here.)</vt:lpstr>
      <vt:lpstr>(And here. If you have more to your story, insert a new slide.)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Summer Daour</dc:creator>
  <cp:lastModifiedBy>Linda Harmony</cp:lastModifiedBy>
  <cp:revision>73</cp:revision>
  <dcterms:created xsi:type="dcterms:W3CDTF">2017-01-13T20:59:37Z</dcterms:created>
  <dcterms:modified xsi:type="dcterms:W3CDTF">2017-02-16T06:20:23Z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0x010100DBD8A864AE004E4198E78D131069369800809252240EE0714D96E96BB7CB753DA1</vt:lpwstr>
  </property>
  <property fmtid="{D5CDD505-2E9C-101B-9397-08002B2CF9AE}" pid="3" name="RetailRole">
    <vt:lpwstr/>
  </property>
  <property fmtid="{D5CDD505-2E9C-101B-9397-08002B2CF9AE}" pid="4" name="ProgramType">
    <vt:lpwstr/>
  </property>
  <property fmtid="{D5CDD505-2E9C-101B-9397-08002B2CF9AE}" pid="5" name="StoreType">
    <vt:lpwstr/>
  </property>
  <property fmtid="{D5CDD505-2E9C-101B-9397-08002B2CF9AE}" pid="6" name="RetailDocumentType">
    <vt:lpwstr/>
  </property>
  <property fmtid="{D5CDD505-2E9C-101B-9397-08002B2CF9AE}" pid="7" name="Country">
    <vt:lpwstr/>
  </property>
</Properties>
</file>